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9" r:id="rId2"/>
    <p:sldId id="271" r:id="rId3"/>
    <p:sldId id="263" r:id="rId4"/>
    <p:sldId id="270" r:id="rId5"/>
    <p:sldId id="267" r:id="rId6"/>
    <p:sldId id="272" r:id="rId7"/>
    <p:sldId id="269" r:id="rId8"/>
    <p:sldId id="256" r:id="rId9"/>
    <p:sldId id="257" r:id="rId10"/>
    <p:sldId id="26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444B-4F54-458D-9B9B-B4D21B5D5527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DBB4B-DCB5-42E8-8043-5BEA59C713B9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Въезд в </a:t>
          </a:r>
          <a:r>
            <a:rPr lang="ru-RU" sz="16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Северск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739424-29B6-40B4-BADF-F8FD1F7E673A}" type="parTrans" cxnId="{6A9F5468-C472-4981-A5A6-232E618E988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64A348-DF8B-4A4F-B713-69721008F12D}" type="sibTrans" cxnId="{6A9F5468-C472-4981-A5A6-232E618E988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51FEF2-69D9-4849-91E0-1191C263DB99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Обработка заявок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4A79F-3C49-4C9F-B6EE-FB1C6E62A3C2}" type="parTrans" cxnId="{CDF89640-921B-4698-B318-C4006A7DDF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3B307-B76A-422B-93AA-34D419DE247F}" type="sibTrans" cxnId="{CDF89640-921B-4698-B318-C4006A7DDF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4233E-05A9-4622-B63D-0F3A68A3F1AF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Конкурсная документация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E2C5C-A787-45AC-B259-D9D1C1DAC57F}" type="parTrans" cxnId="{0623E385-18D7-4CB1-A70E-6C4882F0390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6F0D3-0703-4078-964D-38A810D78083}" type="sibTrans" cxnId="{0623E385-18D7-4CB1-A70E-6C4882F0390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32242F-BBA0-4843-9403-D345116ECA05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расписания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B707A0-B3F1-41A5-B568-7FA625E3D0B7}" type="parTrans" cxnId="{785CB8E5-7AEB-4D71-9215-ADB16F5932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AFF2D-C9CD-4B87-AF09-C1637B587C8B}" type="sibTrans" cxnId="{785CB8E5-7AEB-4D71-9215-ADB16F5932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A567D-505A-4570-B8B3-AD3FA2E3CCBC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работы жюри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1AACBC-BDCA-4BA7-80C5-59DF9482441C}" type="parTrans" cxnId="{7660A241-9D9C-413E-92BA-EC16C59245F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90F56E-5511-412F-B4E8-12A841F50CE3}" type="sibTrans" cxnId="{7660A241-9D9C-413E-92BA-EC16C59245F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0C354-E3A5-4E38-99D0-63B5D90FD626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Написание сценариев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EE9F17-16F0-4247-9340-B6E65167C0F3}" type="parTrans" cxnId="{CF380D48-AFA3-44DA-BD3B-0C2A07A11A36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B8799-6DAB-453B-BA3E-271273F6B70C}" type="sibTrans" cxnId="{CF380D48-AFA3-44DA-BD3B-0C2A07A11A36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017B7F-0FA7-4D83-B145-CF813C728046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Световое и звуковое оформление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884EE6-2263-4588-9FB1-2435B5E4DA62}" type="parTrans" cxnId="{9FC4FAE2-CFB0-41D0-9C24-1C4D2BD523D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685646-243B-43B0-862A-D73102275EAC}" type="sibTrans" cxnId="{9FC4FAE2-CFB0-41D0-9C24-1C4D2BD523D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6C667-145D-4E9C-9253-58272ADE1667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 и фото материалы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F35FCA-20F3-4AEB-BFFB-D7F422D5E340}" type="parTrans" cxnId="{F6B80E52-4F97-4D28-94DC-0168C59116D1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EE655-DED7-46EC-AB70-01B9B81C245F}" type="sibTrans" cxnId="{F6B80E52-4F97-4D28-94DC-0168C59116D1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E75E14-C286-4331-A5EA-D1A11E5B015C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Полиграфия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F10E1-EDBB-4EB2-8F84-FFCF1B7E4AE4}" type="parTrans" cxnId="{214C9189-E8CD-4059-8E20-0B773CDC9F2A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22762-9426-4618-95CC-BBF6D4EB347D}" type="sibTrans" cxnId="{214C9189-E8CD-4059-8E20-0B773CDC9F2A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E58AF-93C4-4E3D-BF02-4F5D7FD6F0C1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Призы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E6603-F0D4-4D52-9FAB-014DDC08ED17}" type="parTrans" cxnId="{763A8107-881B-4DC2-8EB3-913129687663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983FF-8F33-4AFA-A0DC-C7912FFC7D14}" type="sibTrans" cxnId="{763A8107-881B-4DC2-8EB3-913129687663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F4FC9-EAF4-4D39-9387-015E654284D4}">
      <dgm:prSet phldrT="[Текст]" custT="1"/>
      <dgm:spPr/>
      <dgm:t>
        <a:bodyPr/>
        <a:lstStyle/>
        <a:p>
          <a:r>
            <a:rPr lang="ru-RU" sz="16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Он-лайн</a:t>
          </a:r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трансляция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B200E-FE0D-4F5E-AF11-7AF8B63D3254}" type="parTrans" cxnId="{6F023552-7F47-433F-A9CF-83D803D6F0B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6267B6-6C1C-43E8-8A5A-7362F2154D4F}" type="sibTrans" cxnId="{6F023552-7F47-433F-A9CF-83D803D6F0B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91B0D5-462A-487D-BF2A-4A3773C8DBCB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Художественное оформление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BC534-5339-4CFB-9030-0C2B73AFC353}" type="parTrans" cxnId="{E886FE1A-075A-4417-A61B-F340D345776C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5F52E-3DE0-4F0D-A60D-2096201A9C59}" type="sibTrans" cxnId="{E886FE1A-075A-4417-A61B-F340D345776C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A626A-0F8E-4BC3-AB0A-DF5FF58AE9CD}" type="pres">
      <dgm:prSet presAssocID="{E48F444B-4F54-458D-9B9B-B4D21B5D5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BE3F2-718B-47DA-B346-A32296F0D4FE}" type="pres">
      <dgm:prSet presAssocID="{E48F444B-4F54-458D-9B9B-B4D21B5D5527}" presName="cycle" presStyleCnt="0"/>
      <dgm:spPr/>
    </dgm:pt>
    <dgm:pt modelId="{6438C64E-A889-477E-97D7-F8C45DFB74AF}" type="pres">
      <dgm:prSet presAssocID="{C26DBB4B-DCB5-42E8-8043-5BEA59C713B9}" presName="nodeFirstNode" presStyleLbl="node1" presStyleIdx="0" presStyleCnt="12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4CD27-9339-459E-85D9-02F43AD231A1}" type="pres">
      <dgm:prSet presAssocID="{2764A348-DF8B-4A4F-B713-69721008F12D}" presName="sibTransFirstNode" presStyleLbl="bgShp" presStyleIdx="0" presStyleCnt="1" custScaleX="132085"/>
      <dgm:spPr/>
      <dgm:t>
        <a:bodyPr/>
        <a:lstStyle/>
        <a:p>
          <a:endParaRPr lang="ru-RU"/>
        </a:p>
      </dgm:t>
    </dgm:pt>
    <dgm:pt modelId="{5C38DC7A-8B83-4E01-9E07-3B91FC8DFC66}" type="pres">
      <dgm:prSet presAssocID="{DF51FEF2-69D9-4849-91E0-1191C263DB99}" presName="nodeFollowingNodes" presStyleLbl="node1" presStyleIdx="1" presStyleCnt="12" custScaleX="133100" custScaleY="133100" custRadScaleRad="116630" custRadScaleInc="3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1968-B945-4513-A344-BD05BA45D589}" type="pres">
      <dgm:prSet presAssocID="{2854233E-05A9-4622-B63D-0F3A68A3F1AF}" presName="nodeFollowingNodes" presStyleLbl="node1" presStyleIdx="2" presStyleCnt="12" custScaleX="133100" custScaleY="133100" custRadScaleRad="127723" custRadScaleInc="25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102F1-396A-4D2A-AA0D-98371E4A13C3}" type="pres">
      <dgm:prSet presAssocID="{1832242F-BBA0-4843-9403-D345116ECA05}" presName="nodeFollowingNodes" presStyleLbl="node1" presStyleIdx="3" presStyleCnt="12" custScaleX="133100" custScaleY="133100" custRadScaleRad="134185" custRadScaleInc="-4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B5FDD-E86E-4C70-8E72-98B7313FACA6}" type="pres">
      <dgm:prSet presAssocID="{FB6A567D-505A-4570-B8B3-AD3FA2E3CCBC}" presName="nodeFollowingNodes" presStyleLbl="node1" presStyleIdx="4" presStyleCnt="12" custScaleX="133100" custScaleY="133100" custRadScaleRad="131011" custRadScaleInc="-25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89381-8FAB-4702-A47A-78DD78931B61}" type="pres">
      <dgm:prSet presAssocID="{7E90C354-E3A5-4E38-99D0-63B5D90FD626}" presName="nodeFollowingNodes" presStyleLbl="node1" presStyleIdx="5" presStyleCnt="12" custScaleX="133100" custScaleY="133100" custRadScaleRad="118339" custRadScaleInc="-3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02230-AF49-4166-8F40-F58C69D27493}" type="pres">
      <dgm:prSet presAssocID="{10017B7F-0FA7-4D83-B145-CF813C728046}" presName="nodeFollowingNodes" presStyleLbl="node1" presStyleIdx="6" presStyleCnt="12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13205-BF0D-4891-99CE-47D9A596E8CC}" type="pres">
      <dgm:prSet presAssocID="{B246C667-145D-4E9C-9253-58272ADE1667}" presName="nodeFollowingNodes" presStyleLbl="node1" presStyleIdx="7" presStyleCnt="12" custScaleX="133100" custScaleY="133100" custRadScaleRad="113698" custRadScaleInc="35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591C8-A6A7-4022-A0CB-F54EF25A7FB8}" type="pres">
      <dgm:prSet presAssocID="{E6E75E14-C286-4331-A5EA-D1A11E5B015C}" presName="nodeFollowingNodes" presStyleLbl="node1" presStyleIdx="8" presStyleCnt="12" custScaleX="133100" custScaleY="133100" custRadScaleRad="122372" custRadScaleInc="2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894F2-2CB4-4D86-A01C-9AA9D02E179F}" type="pres">
      <dgm:prSet presAssocID="{6BDE58AF-93C4-4E3D-BF02-4F5D7FD6F0C1}" presName="nodeFollowingNodes" presStyleLbl="node1" presStyleIdx="9" presStyleCnt="12" custScaleX="133100" custScaleY="133100" custRadScaleRad="135499" custRadScaleInc="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8872B-2D65-4288-A025-C31DC37B5479}" type="pres">
      <dgm:prSet presAssocID="{AADF4FC9-EAF4-4D39-9387-015E654284D4}" presName="nodeFollowingNodes" presStyleLbl="node1" presStyleIdx="10" presStyleCnt="12" custScaleX="133100" custScaleY="133100" custRadScaleRad="128858" custRadScaleInc="-26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8F41B-A2F8-4F59-AAF0-66EE5BE3B597}" type="pres">
      <dgm:prSet presAssocID="{DF91B0D5-462A-487D-BF2A-4A3773C8DBCB}" presName="nodeFollowingNodes" presStyleLbl="node1" presStyleIdx="11" presStyleCnt="12" custScaleX="133100" custScaleY="133100" custRadScaleRad="122116" custRadScaleInc="-5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CB8E5-7AEB-4D71-9215-ADB16F5932B5}" srcId="{E48F444B-4F54-458D-9B9B-B4D21B5D5527}" destId="{1832242F-BBA0-4843-9403-D345116ECA05}" srcOrd="3" destOrd="0" parTransId="{92B707A0-B3F1-41A5-B568-7FA625E3D0B7}" sibTransId="{E1CAFF2D-C9CD-4B87-AF09-C1637B587C8B}"/>
    <dgm:cxn modelId="{21157A52-39A0-48AA-B4C0-B45FF9AF3733}" type="presOf" srcId="{DF91B0D5-462A-487D-BF2A-4A3773C8DBCB}" destId="{3008F41B-A2F8-4F59-AAF0-66EE5BE3B597}" srcOrd="0" destOrd="0" presId="urn:microsoft.com/office/officeart/2005/8/layout/cycle3"/>
    <dgm:cxn modelId="{2A913FE6-94E6-435C-8FF1-20E1217EC2D0}" type="presOf" srcId="{2854233E-05A9-4622-B63D-0F3A68A3F1AF}" destId="{6DC01968-B945-4513-A344-BD05BA45D589}" srcOrd="0" destOrd="0" presId="urn:microsoft.com/office/officeart/2005/8/layout/cycle3"/>
    <dgm:cxn modelId="{E886FE1A-075A-4417-A61B-F340D345776C}" srcId="{E48F444B-4F54-458D-9B9B-B4D21B5D5527}" destId="{DF91B0D5-462A-487D-BF2A-4A3773C8DBCB}" srcOrd="11" destOrd="0" parTransId="{D9DBC534-5339-4CFB-9030-0C2B73AFC353}" sibTransId="{3D75F52E-3DE0-4F0D-A60D-2096201A9C59}"/>
    <dgm:cxn modelId="{42203DE1-3630-46A4-A438-C23F4B1C46EF}" type="presOf" srcId="{2764A348-DF8B-4A4F-B713-69721008F12D}" destId="{CF14CD27-9339-459E-85D9-02F43AD231A1}" srcOrd="0" destOrd="0" presId="urn:microsoft.com/office/officeart/2005/8/layout/cycle3"/>
    <dgm:cxn modelId="{A6CF9A54-3EE5-4085-AE70-D08360971B99}" type="presOf" srcId="{AADF4FC9-EAF4-4D39-9387-015E654284D4}" destId="{A178872B-2D65-4288-A025-C31DC37B5479}" srcOrd="0" destOrd="0" presId="urn:microsoft.com/office/officeart/2005/8/layout/cycle3"/>
    <dgm:cxn modelId="{4443CD5C-82CF-4A6D-B785-330FB87EFDE6}" type="presOf" srcId="{10017B7F-0FA7-4D83-B145-CF813C728046}" destId="{A2A02230-AF49-4166-8F40-F58C69D27493}" srcOrd="0" destOrd="0" presId="urn:microsoft.com/office/officeart/2005/8/layout/cycle3"/>
    <dgm:cxn modelId="{9FC4FAE2-CFB0-41D0-9C24-1C4D2BD523DB}" srcId="{E48F444B-4F54-458D-9B9B-B4D21B5D5527}" destId="{10017B7F-0FA7-4D83-B145-CF813C728046}" srcOrd="6" destOrd="0" parTransId="{C7884EE6-2263-4588-9FB1-2435B5E4DA62}" sibTransId="{CB685646-243B-43B0-862A-D73102275EAC}"/>
    <dgm:cxn modelId="{CD6F6C5C-72BE-432A-872C-0E4DE9EE5829}" type="presOf" srcId="{1832242F-BBA0-4843-9403-D345116ECA05}" destId="{609102F1-396A-4D2A-AA0D-98371E4A13C3}" srcOrd="0" destOrd="0" presId="urn:microsoft.com/office/officeart/2005/8/layout/cycle3"/>
    <dgm:cxn modelId="{32D6DA50-765E-4251-90CD-C9DBBB894928}" type="presOf" srcId="{E48F444B-4F54-458D-9B9B-B4D21B5D5527}" destId="{D8FA626A-0F8E-4BC3-AB0A-DF5FF58AE9CD}" srcOrd="0" destOrd="0" presId="urn:microsoft.com/office/officeart/2005/8/layout/cycle3"/>
    <dgm:cxn modelId="{214C9189-E8CD-4059-8E20-0B773CDC9F2A}" srcId="{E48F444B-4F54-458D-9B9B-B4D21B5D5527}" destId="{E6E75E14-C286-4331-A5EA-D1A11E5B015C}" srcOrd="8" destOrd="0" parTransId="{C24F10E1-EDBB-4EB2-8F84-FFCF1B7E4AE4}" sibTransId="{9BD22762-9426-4618-95CC-BBF6D4EB347D}"/>
    <dgm:cxn modelId="{28BBC6C9-51C0-40AD-9AA8-1DD7B7B048A6}" type="presOf" srcId="{C26DBB4B-DCB5-42E8-8043-5BEA59C713B9}" destId="{6438C64E-A889-477E-97D7-F8C45DFB74AF}" srcOrd="0" destOrd="0" presId="urn:microsoft.com/office/officeart/2005/8/layout/cycle3"/>
    <dgm:cxn modelId="{46BE99D2-908E-4A7A-B0A0-33C0DF5DE025}" type="presOf" srcId="{DF51FEF2-69D9-4849-91E0-1191C263DB99}" destId="{5C38DC7A-8B83-4E01-9E07-3B91FC8DFC66}" srcOrd="0" destOrd="0" presId="urn:microsoft.com/office/officeart/2005/8/layout/cycle3"/>
    <dgm:cxn modelId="{CDF89640-921B-4698-B318-C4006A7DDFB5}" srcId="{E48F444B-4F54-458D-9B9B-B4D21B5D5527}" destId="{DF51FEF2-69D9-4849-91E0-1191C263DB99}" srcOrd="1" destOrd="0" parTransId="{A8C4A79F-3C49-4C9F-B6EE-FB1C6E62A3C2}" sibTransId="{9AE3B307-B76A-422B-93AA-34D419DE247F}"/>
    <dgm:cxn modelId="{281EB342-2618-476C-B091-386D3B56C67D}" type="presOf" srcId="{B246C667-145D-4E9C-9253-58272ADE1667}" destId="{B1513205-BF0D-4891-99CE-47D9A596E8CC}" srcOrd="0" destOrd="0" presId="urn:microsoft.com/office/officeart/2005/8/layout/cycle3"/>
    <dgm:cxn modelId="{6A9F5468-C472-4981-A5A6-232E618E9885}" srcId="{E48F444B-4F54-458D-9B9B-B4D21B5D5527}" destId="{C26DBB4B-DCB5-42E8-8043-5BEA59C713B9}" srcOrd="0" destOrd="0" parTransId="{44739424-29B6-40B4-BADF-F8FD1F7E673A}" sibTransId="{2764A348-DF8B-4A4F-B713-69721008F12D}"/>
    <dgm:cxn modelId="{763A8107-881B-4DC2-8EB3-913129687663}" srcId="{E48F444B-4F54-458D-9B9B-B4D21B5D5527}" destId="{6BDE58AF-93C4-4E3D-BF02-4F5D7FD6F0C1}" srcOrd="9" destOrd="0" parTransId="{58BE6603-F0D4-4D52-9FAB-014DDC08ED17}" sibTransId="{085983FF-8F33-4AFA-A0DC-C7912FFC7D14}"/>
    <dgm:cxn modelId="{F6B80E52-4F97-4D28-94DC-0168C59116D1}" srcId="{E48F444B-4F54-458D-9B9B-B4D21B5D5527}" destId="{B246C667-145D-4E9C-9253-58272ADE1667}" srcOrd="7" destOrd="0" parTransId="{6BF35FCA-20F3-4AEB-BFFB-D7F422D5E340}" sibTransId="{E47EE655-DED7-46EC-AB70-01B9B81C245F}"/>
    <dgm:cxn modelId="{0623E385-18D7-4CB1-A70E-6C4882F0390D}" srcId="{E48F444B-4F54-458D-9B9B-B4D21B5D5527}" destId="{2854233E-05A9-4622-B63D-0F3A68A3F1AF}" srcOrd="2" destOrd="0" parTransId="{B76E2C5C-A787-45AC-B259-D9D1C1DAC57F}" sibTransId="{D396F0D3-0703-4078-964D-38A810D78083}"/>
    <dgm:cxn modelId="{CF380D48-AFA3-44DA-BD3B-0C2A07A11A36}" srcId="{E48F444B-4F54-458D-9B9B-B4D21B5D5527}" destId="{7E90C354-E3A5-4E38-99D0-63B5D90FD626}" srcOrd="5" destOrd="0" parTransId="{EAEE9F17-16F0-4247-9340-B6E65167C0F3}" sibTransId="{C72B8799-6DAB-453B-BA3E-271273F6B70C}"/>
    <dgm:cxn modelId="{A813F4CA-21E5-4C7A-B067-0D9DDC974C20}" type="presOf" srcId="{7E90C354-E3A5-4E38-99D0-63B5D90FD626}" destId="{69689381-8FAB-4702-A47A-78DD78931B61}" srcOrd="0" destOrd="0" presId="urn:microsoft.com/office/officeart/2005/8/layout/cycle3"/>
    <dgm:cxn modelId="{BE97030E-4BA5-43B6-801D-0B3D968AC0E0}" type="presOf" srcId="{FB6A567D-505A-4570-B8B3-AD3FA2E3CCBC}" destId="{1AAB5FDD-E86E-4C70-8E72-98B7313FACA6}" srcOrd="0" destOrd="0" presId="urn:microsoft.com/office/officeart/2005/8/layout/cycle3"/>
    <dgm:cxn modelId="{76BBC3ED-60DA-4974-84DB-1CF34410CF87}" type="presOf" srcId="{E6E75E14-C286-4331-A5EA-D1A11E5B015C}" destId="{46F591C8-A6A7-4022-A0CB-F54EF25A7FB8}" srcOrd="0" destOrd="0" presId="urn:microsoft.com/office/officeart/2005/8/layout/cycle3"/>
    <dgm:cxn modelId="{8AE4583E-5EA6-47AF-9C35-F801F3F6F9B0}" type="presOf" srcId="{6BDE58AF-93C4-4E3D-BF02-4F5D7FD6F0C1}" destId="{54E894F2-2CB4-4D86-A01C-9AA9D02E179F}" srcOrd="0" destOrd="0" presId="urn:microsoft.com/office/officeart/2005/8/layout/cycle3"/>
    <dgm:cxn modelId="{7660A241-9D9C-413E-92BA-EC16C59245FB}" srcId="{E48F444B-4F54-458D-9B9B-B4D21B5D5527}" destId="{FB6A567D-505A-4570-B8B3-AD3FA2E3CCBC}" srcOrd="4" destOrd="0" parTransId="{A61AACBC-BDCA-4BA7-80C5-59DF9482441C}" sibTransId="{FA90F56E-5511-412F-B4E8-12A841F50CE3}"/>
    <dgm:cxn modelId="{6F023552-7F47-433F-A9CF-83D803D6F0BD}" srcId="{E48F444B-4F54-458D-9B9B-B4D21B5D5527}" destId="{AADF4FC9-EAF4-4D39-9387-015E654284D4}" srcOrd="10" destOrd="0" parTransId="{2E4B200E-FE0D-4F5E-AF11-7AF8B63D3254}" sibTransId="{056267B6-6C1C-43E8-8A5A-7362F2154D4F}"/>
    <dgm:cxn modelId="{05E631F2-B0A0-4600-98A4-B9EBD9C7B128}" type="presParOf" srcId="{D8FA626A-0F8E-4BC3-AB0A-DF5FF58AE9CD}" destId="{D7CBE3F2-718B-47DA-B346-A32296F0D4FE}" srcOrd="0" destOrd="0" presId="urn:microsoft.com/office/officeart/2005/8/layout/cycle3"/>
    <dgm:cxn modelId="{1417765F-811B-47F4-8A23-181DF16C1831}" type="presParOf" srcId="{D7CBE3F2-718B-47DA-B346-A32296F0D4FE}" destId="{6438C64E-A889-477E-97D7-F8C45DFB74AF}" srcOrd="0" destOrd="0" presId="urn:microsoft.com/office/officeart/2005/8/layout/cycle3"/>
    <dgm:cxn modelId="{590380F4-3B2B-4E95-98F9-7829687D204F}" type="presParOf" srcId="{D7CBE3F2-718B-47DA-B346-A32296F0D4FE}" destId="{CF14CD27-9339-459E-85D9-02F43AD231A1}" srcOrd="1" destOrd="0" presId="urn:microsoft.com/office/officeart/2005/8/layout/cycle3"/>
    <dgm:cxn modelId="{98D33E1B-0564-4CCC-A115-F98FC886200D}" type="presParOf" srcId="{D7CBE3F2-718B-47DA-B346-A32296F0D4FE}" destId="{5C38DC7A-8B83-4E01-9E07-3B91FC8DFC66}" srcOrd="2" destOrd="0" presId="urn:microsoft.com/office/officeart/2005/8/layout/cycle3"/>
    <dgm:cxn modelId="{7DE3D3A3-1BCA-4FF5-8FAC-2A94CEC69B33}" type="presParOf" srcId="{D7CBE3F2-718B-47DA-B346-A32296F0D4FE}" destId="{6DC01968-B945-4513-A344-BD05BA45D589}" srcOrd="3" destOrd="0" presId="urn:microsoft.com/office/officeart/2005/8/layout/cycle3"/>
    <dgm:cxn modelId="{5F3BFEC0-A60E-4ABB-BC55-E801BE773EEE}" type="presParOf" srcId="{D7CBE3F2-718B-47DA-B346-A32296F0D4FE}" destId="{609102F1-396A-4D2A-AA0D-98371E4A13C3}" srcOrd="4" destOrd="0" presId="urn:microsoft.com/office/officeart/2005/8/layout/cycle3"/>
    <dgm:cxn modelId="{B52688FC-C53A-4268-94E1-DD070C8752C8}" type="presParOf" srcId="{D7CBE3F2-718B-47DA-B346-A32296F0D4FE}" destId="{1AAB5FDD-E86E-4C70-8E72-98B7313FACA6}" srcOrd="5" destOrd="0" presId="urn:microsoft.com/office/officeart/2005/8/layout/cycle3"/>
    <dgm:cxn modelId="{612E27AC-FCE9-41F1-8C66-EDF99943FD3A}" type="presParOf" srcId="{D7CBE3F2-718B-47DA-B346-A32296F0D4FE}" destId="{69689381-8FAB-4702-A47A-78DD78931B61}" srcOrd="6" destOrd="0" presId="urn:microsoft.com/office/officeart/2005/8/layout/cycle3"/>
    <dgm:cxn modelId="{BB293408-BF55-4B60-96C6-5C66F21A4BE0}" type="presParOf" srcId="{D7CBE3F2-718B-47DA-B346-A32296F0D4FE}" destId="{A2A02230-AF49-4166-8F40-F58C69D27493}" srcOrd="7" destOrd="0" presId="urn:microsoft.com/office/officeart/2005/8/layout/cycle3"/>
    <dgm:cxn modelId="{B158B4F5-E5F7-4DD9-B52E-61F3CEADA852}" type="presParOf" srcId="{D7CBE3F2-718B-47DA-B346-A32296F0D4FE}" destId="{B1513205-BF0D-4891-99CE-47D9A596E8CC}" srcOrd="8" destOrd="0" presId="urn:microsoft.com/office/officeart/2005/8/layout/cycle3"/>
    <dgm:cxn modelId="{D2B833C7-FA2A-4939-9E25-07285EAB3572}" type="presParOf" srcId="{D7CBE3F2-718B-47DA-B346-A32296F0D4FE}" destId="{46F591C8-A6A7-4022-A0CB-F54EF25A7FB8}" srcOrd="9" destOrd="0" presId="urn:microsoft.com/office/officeart/2005/8/layout/cycle3"/>
    <dgm:cxn modelId="{85C06D5F-B9B9-4D59-A286-37485AAE1723}" type="presParOf" srcId="{D7CBE3F2-718B-47DA-B346-A32296F0D4FE}" destId="{54E894F2-2CB4-4D86-A01C-9AA9D02E179F}" srcOrd="10" destOrd="0" presId="urn:microsoft.com/office/officeart/2005/8/layout/cycle3"/>
    <dgm:cxn modelId="{FA23D98A-A08F-48AE-AD69-61B4EF3CA41E}" type="presParOf" srcId="{D7CBE3F2-718B-47DA-B346-A32296F0D4FE}" destId="{A178872B-2D65-4288-A025-C31DC37B5479}" srcOrd="11" destOrd="0" presId="urn:microsoft.com/office/officeart/2005/8/layout/cycle3"/>
    <dgm:cxn modelId="{0213872B-2C44-4150-8ADB-6240E386E8F8}" type="presParOf" srcId="{D7CBE3F2-718B-47DA-B346-A32296F0D4FE}" destId="{3008F41B-A2F8-4F59-AAF0-66EE5BE3B597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4CD27-9339-459E-85D9-02F43AD231A1}">
      <dsp:nvSpPr>
        <dsp:cNvPr id="0" name=""/>
        <dsp:cNvSpPr/>
      </dsp:nvSpPr>
      <dsp:spPr>
        <a:xfrm>
          <a:off x="288020" y="-163659"/>
          <a:ext cx="8136927" cy="6160372"/>
        </a:xfrm>
        <a:prstGeom prst="circularArrow">
          <a:avLst>
            <a:gd name="adj1" fmla="val 5544"/>
            <a:gd name="adj2" fmla="val 330680"/>
            <a:gd name="adj3" fmla="val 14712555"/>
            <a:gd name="adj4" fmla="val 16838414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438C64E-A889-477E-97D7-F8C45DFB74AF}">
      <dsp:nvSpPr>
        <dsp:cNvPr id="0" name=""/>
        <dsp:cNvSpPr/>
      </dsp:nvSpPr>
      <dsp:spPr>
        <a:xfrm>
          <a:off x="3532578" y="-100340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Въезд в </a:t>
          </a:r>
          <a:r>
            <a:rPr lang="ru-RU" sz="16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Северск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2798" y="-60120"/>
        <a:ext cx="1567370" cy="743465"/>
      </dsp:txXfrm>
    </dsp:sp>
    <dsp:sp modelId="{5C38DC7A-8B83-4E01-9E07-3B91FC8DFC66}">
      <dsp:nvSpPr>
        <dsp:cNvPr id="0" name=""/>
        <dsp:cNvSpPr/>
      </dsp:nvSpPr>
      <dsp:spPr>
        <a:xfrm>
          <a:off x="5544618" y="216018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Обработка заявок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4838" y="256238"/>
        <a:ext cx="1567370" cy="743465"/>
      </dsp:txXfrm>
    </dsp:sp>
    <dsp:sp modelId="{6DC01968-B945-4513-A344-BD05BA45D589}">
      <dsp:nvSpPr>
        <dsp:cNvPr id="0" name=""/>
        <dsp:cNvSpPr/>
      </dsp:nvSpPr>
      <dsp:spPr>
        <a:xfrm>
          <a:off x="6624744" y="1224129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Конкурсная документация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64964" y="1264349"/>
        <a:ext cx="1567370" cy="743465"/>
      </dsp:txXfrm>
    </dsp:sp>
    <dsp:sp modelId="{609102F1-396A-4D2A-AA0D-98371E4A13C3}">
      <dsp:nvSpPr>
        <dsp:cNvPr id="0" name=""/>
        <dsp:cNvSpPr/>
      </dsp:nvSpPr>
      <dsp:spPr>
        <a:xfrm>
          <a:off x="7056779" y="2448266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расписания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96999" y="2488486"/>
        <a:ext cx="1567370" cy="743465"/>
      </dsp:txXfrm>
    </dsp:sp>
    <dsp:sp modelId="{1AAB5FDD-E86E-4C70-8E72-98B7313FACA6}">
      <dsp:nvSpPr>
        <dsp:cNvPr id="0" name=""/>
        <dsp:cNvSpPr/>
      </dsp:nvSpPr>
      <dsp:spPr>
        <a:xfrm>
          <a:off x="6702419" y="3867335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работы жюри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42639" y="3907555"/>
        <a:ext cx="1567370" cy="743465"/>
      </dsp:txXfrm>
    </dsp:sp>
    <dsp:sp modelId="{69689381-8FAB-4702-A47A-78DD78931B61}">
      <dsp:nvSpPr>
        <dsp:cNvPr id="0" name=""/>
        <dsp:cNvSpPr/>
      </dsp:nvSpPr>
      <dsp:spPr>
        <a:xfrm>
          <a:off x="5544627" y="4896548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Написание сценариев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4847" y="4936768"/>
        <a:ext cx="1567370" cy="743465"/>
      </dsp:txXfrm>
    </dsp:sp>
    <dsp:sp modelId="{A2A02230-AF49-4166-8F40-F58C69D27493}">
      <dsp:nvSpPr>
        <dsp:cNvPr id="0" name=""/>
        <dsp:cNvSpPr/>
      </dsp:nvSpPr>
      <dsp:spPr>
        <a:xfrm>
          <a:off x="3532578" y="5153707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Световое и звуковое оформление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2798" y="5193927"/>
        <a:ext cx="1567370" cy="743465"/>
      </dsp:txXfrm>
    </dsp:sp>
    <dsp:sp modelId="{B1513205-BF0D-4891-99CE-47D9A596E8CC}">
      <dsp:nvSpPr>
        <dsp:cNvPr id="0" name=""/>
        <dsp:cNvSpPr/>
      </dsp:nvSpPr>
      <dsp:spPr>
        <a:xfrm>
          <a:off x="1624368" y="4824541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 и фото материалы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4588" y="4864761"/>
        <a:ext cx="1567370" cy="743465"/>
      </dsp:txXfrm>
    </dsp:sp>
    <dsp:sp modelId="{46F591C8-A6A7-4022-A0CB-F54EF25A7FB8}">
      <dsp:nvSpPr>
        <dsp:cNvPr id="0" name=""/>
        <dsp:cNvSpPr/>
      </dsp:nvSpPr>
      <dsp:spPr>
        <a:xfrm>
          <a:off x="584908" y="3809573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Полиграфия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5128" y="3849793"/>
        <a:ext cx="1567370" cy="743465"/>
      </dsp:txXfrm>
    </dsp:sp>
    <dsp:sp modelId="{54E894F2-2CB4-4D86-A01C-9AA9D02E179F}">
      <dsp:nvSpPr>
        <dsp:cNvPr id="0" name=""/>
        <dsp:cNvSpPr/>
      </dsp:nvSpPr>
      <dsp:spPr>
        <a:xfrm>
          <a:off x="0" y="2520283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Призы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20" y="2560503"/>
        <a:ext cx="1567370" cy="743465"/>
      </dsp:txXfrm>
    </dsp:sp>
    <dsp:sp modelId="{A178872B-2D65-4288-A025-C31DC37B5479}">
      <dsp:nvSpPr>
        <dsp:cNvPr id="0" name=""/>
        <dsp:cNvSpPr/>
      </dsp:nvSpPr>
      <dsp:spPr>
        <a:xfrm>
          <a:off x="408078" y="1224143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Он-лайн</a:t>
          </a: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трансляция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8" y="1264363"/>
        <a:ext cx="1567370" cy="743465"/>
      </dsp:txXfrm>
    </dsp:sp>
    <dsp:sp modelId="{3008F41B-A2F8-4F59-AAF0-66EE5BE3B597}">
      <dsp:nvSpPr>
        <dsp:cNvPr id="0" name=""/>
        <dsp:cNvSpPr/>
      </dsp:nvSpPr>
      <dsp:spPr>
        <a:xfrm>
          <a:off x="1234799" y="288026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Художественное оформление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5019" y="328246"/>
        <a:ext cx="1567370" cy="743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3376-5513-4EEE-9598-70F9C8BE002C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FB16-FDB2-482D-B457-31BA397A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FB16-FDB2-482D-B457-31BA397A36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7F9F9-044D-42E7-8EB0-0D5206374EC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369"/>
            <a:ext cx="7416824" cy="2520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межрегиональный фестиваль-конкурс детского и юношеского творчества</a:t>
            </a:r>
            <a:endParaRPr lang="ru-RU" sz="44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388" y="4077072"/>
            <a:ext cx="82089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«ПАЛИТРА ТАЛАНТОВ»</a:t>
            </a:r>
          </a:p>
        </p:txBody>
      </p:sp>
    </p:spTree>
    <p:extLst>
      <p:ext uri="{BB962C8B-B14F-4D97-AF65-F5344CB8AC3E}">
        <p14:creationId xmlns:p14="http://schemas.microsoft.com/office/powerpoint/2010/main" val="12695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межрегиональный фестиваль-конкурс детского и юношеского творчества «Палитра талантов»</a:t>
            </a:r>
            <a:endParaRPr lang="ru-RU" sz="18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340768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/>
              <a:t>Лидер </a:t>
            </a:r>
            <a:r>
              <a:rPr lang="ru-RU" sz="4400" dirty="0" smtClean="0"/>
              <a:t>практики:</a:t>
            </a:r>
            <a:endParaRPr lang="ru-RU" sz="4400" dirty="0"/>
          </a:p>
          <a:p>
            <a:pPr>
              <a:defRPr/>
            </a:pPr>
            <a:r>
              <a:rPr lang="ru-RU" sz="4400" dirty="0"/>
              <a:t>директор Е.В. Поспелов</a:t>
            </a:r>
          </a:p>
          <a:p>
            <a:r>
              <a:rPr lang="ru-RU" sz="4400" dirty="0"/>
              <a:t>Команда </a:t>
            </a:r>
            <a:r>
              <a:rPr lang="ru-RU" sz="4400" dirty="0" smtClean="0"/>
              <a:t>практики:</a:t>
            </a:r>
            <a:endParaRPr lang="ru-RU" sz="4400" dirty="0"/>
          </a:p>
          <a:p>
            <a:r>
              <a:rPr lang="ru-RU" sz="4400" dirty="0"/>
              <a:t>зам. </a:t>
            </a:r>
            <a:r>
              <a:rPr lang="ru-RU" sz="4400" dirty="0" smtClean="0"/>
              <a:t>директора </a:t>
            </a:r>
            <a:r>
              <a:rPr lang="ru-RU" sz="4400" dirty="0"/>
              <a:t>по КТР О.А. Гусева</a:t>
            </a:r>
          </a:p>
          <a:p>
            <a:r>
              <a:rPr lang="ru-RU" sz="4400" dirty="0"/>
              <a:t>педагог-организатор </a:t>
            </a:r>
            <a:endParaRPr lang="ru-RU" sz="4400" dirty="0" smtClean="0"/>
          </a:p>
          <a:p>
            <a:r>
              <a:rPr lang="ru-RU" sz="4400" dirty="0" smtClean="0"/>
              <a:t>И.В</a:t>
            </a:r>
            <a:r>
              <a:rPr lang="ru-RU" sz="4400" dirty="0"/>
              <a:t>. Жданович </a:t>
            </a:r>
          </a:p>
        </p:txBody>
      </p:sp>
      <p:pic>
        <p:nvPicPr>
          <p:cNvPr id="1026" name="Picture 2" descr="C:\Documents and Settings\Admin\Рабочий стол\Фото для сай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0" y="3284984"/>
            <a:ext cx="1008112" cy="14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914117"/>
            <a:ext cx="1008111" cy="12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p\Desktop\pospelov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0810"/>
            <a:ext cx="1008112" cy="14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межрегиональный фестиваль-конкурс детского и юношеского творчества «Палитра талантов»</a:t>
            </a:r>
            <a:endParaRPr lang="ru-RU" sz="18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882251" cy="50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smtClean="0"/>
              <a:t>межрегиональный </a:t>
            </a:r>
            <a:r>
              <a:rPr lang="ru-RU" sz="2000" dirty="0" smtClean="0"/>
              <a:t>фестиваль-конкурс детского и юношеского творчества «Палитра талантов»</a:t>
            </a:r>
            <a:endParaRPr lang="ru-RU" sz="20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613" y="1160811"/>
            <a:ext cx="2623901" cy="856678"/>
          </a:xfrm>
          <a:prstGeom prst="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79512" y="1223454"/>
            <a:ext cx="2610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ропаганда </a:t>
            </a:r>
            <a:r>
              <a:rPr lang="ru-RU" sz="1600" dirty="0">
                <a:solidFill>
                  <a:schemeClr val="bg1"/>
                </a:solidFill>
              </a:rPr>
              <a:t>детского и юношеского творчества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1" y="1111903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33" y="1160811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94334" y="119706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А</a:t>
            </a:r>
            <a:r>
              <a:rPr lang="ru-RU" sz="1600" dirty="0" smtClean="0">
                <a:solidFill>
                  <a:schemeClr val="bg1"/>
                </a:solidFill>
              </a:rPr>
              <a:t>ктивизация внимания </a:t>
            </a:r>
            <a:r>
              <a:rPr lang="ru-RU" sz="1600" dirty="0">
                <a:solidFill>
                  <a:schemeClr val="bg1"/>
                </a:solidFill>
              </a:rPr>
              <a:t>к проблемам детского и юношеского </a:t>
            </a:r>
            <a:r>
              <a:rPr lang="ru-RU" sz="1600" dirty="0" smtClean="0">
                <a:solidFill>
                  <a:schemeClr val="bg1"/>
                </a:solidFill>
              </a:rPr>
              <a:t>творчества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5433" y="1197068"/>
            <a:ext cx="2671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ыявление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поддержка талантливых и перспективных детей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4" y="2166003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14" y="2173006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70684" y="2220577"/>
            <a:ext cx="2626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овышение </a:t>
            </a:r>
            <a:r>
              <a:rPr lang="ru-RU" sz="1400" dirty="0">
                <a:solidFill>
                  <a:schemeClr val="bg1"/>
                </a:solidFill>
              </a:rPr>
              <a:t>профессионального мастерства </a:t>
            </a:r>
            <a:r>
              <a:rPr lang="ru-RU" sz="1400" dirty="0" smtClean="0">
                <a:solidFill>
                  <a:schemeClr val="bg1"/>
                </a:solidFill>
              </a:rPr>
              <a:t>участников и педагогов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3538" y="2216112"/>
            <a:ext cx="2584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</a:t>
            </a:r>
            <a:r>
              <a:rPr lang="ru-RU" sz="1400" dirty="0" smtClean="0">
                <a:solidFill>
                  <a:schemeClr val="bg1"/>
                </a:solidFill>
              </a:rPr>
              <a:t>бмен </a:t>
            </a:r>
            <a:r>
              <a:rPr lang="ru-RU" sz="1400" dirty="0">
                <a:solidFill>
                  <a:schemeClr val="bg1"/>
                </a:solidFill>
              </a:rPr>
              <a:t>опытом между творческими коллективами, руководителями </a:t>
            </a:r>
            <a:r>
              <a:rPr lang="ru-RU" sz="1400" dirty="0" smtClean="0">
                <a:solidFill>
                  <a:schemeClr val="bg1"/>
                </a:solidFill>
              </a:rPr>
              <a:t> и педагогами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220103"/>
            <a:ext cx="8208911" cy="6409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4110" y="4077072"/>
            <a:ext cx="8983897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110" y="5013176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Оформить въезд для иногородних участников и членов жюри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94334" y="5022552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Сформировать  блок  актуальных  конкурсных номинаций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5022552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Собрать компетентное и заинтересованное жюри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6021288"/>
            <a:ext cx="288032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Обеспечить  фестиваль организационными ресурсами: кадровыми и финансовыми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94334" y="6021288"/>
            <a:ext cx="2821905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Организовать проведение конкурсных прослушиваний и Гала-концерта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81796" y="6021288"/>
            <a:ext cx="2826211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Обеспечить полную доступность прослушиваний и гала-концерта для участников и зрителей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83568" y="2054451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428392" y="2062933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244408" y="2082977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355795" y="2954247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6321330" y="2989729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337892" y="3839695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244035" y="3717032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4491129" y="3718337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814494" y="4650224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463146" y="4650223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7767006" y="4654441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2671531" y="4693879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5776522" y="4674017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8676455" y="4650223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межрегиональный фестиваль-конкурс детского и юношеского творчества «Палитра талантов»</a:t>
            </a:r>
            <a:endParaRPr lang="ru-RU" sz="20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6" y="1844824"/>
            <a:ext cx="8364537" cy="503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64444" y="1124744"/>
            <a:ext cx="640080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Номинации фестиваля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межрегиональный фестиваль-конкурс детского и юношеского творчества «Палитра талантов»</a:t>
            </a:r>
            <a:endParaRPr lang="ru-RU" sz="20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4489576"/>
              </p:ext>
            </p:extLst>
          </p:nvPr>
        </p:nvGraphicFramePr>
        <p:xfrm>
          <a:off x="179512" y="980728"/>
          <a:ext cx="871296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G:\BANER_1_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1772816"/>
            <a:ext cx="3672408" cy="3819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межрегиональный фестиваль-конкурс детского и юношеского творчества «Палитра талантов»</a:t>
            </a:r>
            <a:endParaRPr lang="ru-RU" sz="20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8972"/>
            <a:ext cx="3930021" cy="2621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8" y="4071709"/>
            <a:ext cx="3923928" cy="2615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444" y="4071709"/>
            <a:ext cx="4438273" cy="2580506"/>
          </a:xfrm>
          <a:prstGeom prst="rect">
            <a:avLst/>
          </a:prstGeom>
        </p:spPr>
      </p:pic>
      <p:pic>
        <p:nvPicPr>
          <p:cNvPr id="9" name="Picture 2" descr="G:\с флэшки\27 FOTO\Image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26" y="1228972"/>
            <a:ext cx="4474091" cy="26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78" y="3954744"/>
            <a:ext cx="5258643" cy="287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межрегиональный фестиваль-конкурс детского и юношеского творчества «Палитра талантов»</a:t>
            </a:r>
            <a:endParaRPr lang="ru-RU" sz="20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8282"/>
            <a:ext cx="4392488" cy="28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281"/>
            <a:ext cx="4271618" cy="28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межрегиональный фестиваль-конкурс детского и юношеского творчества «Палитра талантов»</a:t>
            </a:r>
            <a:endParaRPr lang="ru-RU" sz="2000" dirty="0"/>
          </a:p>
        </p:txBody>
      </p:sp>
      <p:pic>
        <p:nvPicPr>
          <p:cNvPr id="3074" name="Picture 2" descr="C:\Users\Юлия\Downloads\ЭКРАН_заставка 720 х 58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6"/>
            <a:ext cx="1231975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032448" cy="2688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4441"/>
            <a:ext cx="4211960" cy="26626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2414"/>
            <a:ext cx="4032448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2414"/>
            <a:ext cx="4211959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877" y="548680"/>
            <a:ext cx="10625181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411760" y="1556792"/>
            <a:ext cx="3312368" cy="3816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4077072"/>
            <a:ext cx="316835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47864" y="4869160"/>
            <a:ext cx="23762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39952" y="436510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652120" y="2996952"/>
            <a:ext cx="504056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31184" y="5373216"/>
            <a:ext cx="10209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535996" y="5373216"/>
            <a:ext cx="11161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722556" y="4797152"/>
            <a:ext cx="2520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652120" y="4365104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652120" y="4869160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652120" y="5301208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52120" y="5301208"/>
            <a:ext cx="2520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871"/>
            <a:ext cx="1238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475656" y="116209"/>
            <a:ext cx="7488832" cy="84124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Областной фестиваль-конкурс детского и юношеского творчества «Палитра талантов» становится межрегиональным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376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91" y="0"/>
            <a:ext cx="10990529" cy="6612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494372" y="5007982"/>
            <a:ext cx="1357548" cy="223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94372" y="4271011"/>
            <a:ext cx="1512168" cy="962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98713" y="252936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30984" y="5272236"/>
            <a:ext cx="10209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41452" y="5272236"/>
            <a:ext cx="558062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779761" y="4207119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902478" y="4688592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851920" y="5231368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902478" y="5272236"/>
            <a:ext cx="2520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86545" y="482331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СЕВЕРСК</a:t>
            </a:r>
            <a:endParaRPr lang="ru-RU" dirty="0"/>
          </a:p>
        </p:txBody>
      </p:sp>
      <p:cxnSp>
        <p:nvCxnSpPr>
          <p:cNvPr id="2048" name="Прямая со стрелкой 2047"/>
          <p:cNvCxnSpPr/>
          <p:nvPr/>
        </p:nvCxnSpPr>
        <p:spPr>
          <a:xfrm flipV="1">
            <a:off x="3620483" y="5192648"/>
            <a:ext cx="281995" cy="900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1" name="Прямая со стрелкой 2050"/>
          <p:cNvCxnSpPr/>
          <p:nvPr/>
        </p:nvCxnSpPr>
        <p:spPr>
          <a:xfrm flipH="1" flipV="1">
            <a:off x="3851920" y="5215231"/>
            <a:ext cx="246944" cy="1166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/>
          <p:nvPr/>
        </p:nvCxnSpPr>
        <p:spPr>
          <a:xfrm flipH="1" flipV="1">
            <a:off x="3909755" y="5309324"/>
            <a:ext cx="489502" cy="573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1475656" y="116209"/>
            <a:ext cx="7416824" cy="84124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 smtClean="0"/>
              <a:t>межрегиональный</a:t>
            </a:r>
            <a:r>
              <a:rPr lang="ru-RU" sz="1800" dirty="0" smtClean="0"/>
              <a:t> фестиваль-конкурс детского и юношеского творчества «Палитра талантов»</a:t>
            </a:r>
            <a:endParaRPr lang="ru-RU" sz="1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871"/>
            <a:ext cx="1238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674</TotalTime>
  <Words>245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межрегиональный фестиваль-конкурс детского и юношеского творчества</vt:lpstr>
      <vt:lpstr>межрегиональный фестиваль-конкурс детского и юношеского творчества «Палитра талантов»</vt:lpstr>
      <vt:lpstr>межрегиональный фестиваль-конкурс детского и юношеского творчества «Палитра талантов»</vt:lpstr>
      <vt:lpstr>межрегиональный фестиваль-конкурс детского и юношеского творчества «Палитра талантов»</vt:lpstr>
      <vt:lpstr>межрегиональный фестиваль-конкурс детского и юношеского творчества «Палитра талантов»</vt:lpstr>
      <vt:lpstr>межрегиональный фестиваль-конкурс детского и юношеского творчества «Палитра талантов»</vt:lpstr>
      <vt:lpstr>межрегиональный фестиваль-конкурс детского и юношеского творчества «Палитра талантов»</vt:lpstr>
      <vt:lpstr>Презентация PowerPoint</vt:lpstr>
      <vt:lpstr>Презентация PowerPoint</vt:lpstr>
      <vt:lpstr>межрегиональный фестиваль-конкурс детского и юношеского творчества «Палитра талантов»</vt:lpstr>
      <vt:lpstr>межрегиональный фестиваль-конкурс детского и юношеского творчества «Палитра талантов»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Admin</cp:lastModifiedBy>
  <cp:revision>59</cp:revision>
  <dcterms:created xsi:type="dcterms:W3CDTF">2016-06-12T11:24:09Z</dcterms:created>
  <dcterms:modified xsi:type="dcterms:W3CDTF">2019-05-22T09:15:01Z</dcterms:modified>
</cp:coreProperties>
</file>